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64" d="100"/>
          <a:sy n="64" d="100"/>
        </p:scale>
        <p:origin x="-86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270F3-B151-2546-A08F-0ACAFF1EDC2E}" type="datetimeFigureOut">
              <a:rPr lang="en-US" smtClean="0"/>
              <a:pPr/>
              <a:t>8/26/2017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8722-8FF8-C148-94E7-5A67CA0620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33866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270F3-B151-2546-A08F-0ACAFF1EDC2E}" type="datetimeFigureOut">
              <a:rPr lang="en-US" smtClean="0"/>
              <a:pPr/>
              <a:t>8/26/2017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8722-8FF8-C148-94E7-5A67CA0620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73584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270F3-B151-2546-A08F-0ACAFF1EDC2E}" type="datetimeFigureOut">
              <a:rPr lang="en-US" smtClean="0"/>
              <a:pPr/>
              <a:t>8/26/2017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8722-8FF8-C148-94E7-5A67CA0620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57087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270F3-B151-2546-A08F-0ACAFF1EDC2E}" type="datetimeFigureOut">
              <a:rPr lang="en-US" smtClean="0"/>
              <a:pPr/>
              <a:t>8/26/2017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8722-8FF8-C148-94E7-5A67CA0620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53008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270F3-B151-2546-A08F-0ACAFF1EDC2E}" type="datetimeFigureOut">
              <a:rPr lang="en-US" smtClean="0"/>
              <a:pPr/>
              <a:t>8/26/2017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8722-8FF8-C148-94E7-5A67CA0620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35413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270F3-B151-2546-A08F-0ACAFF1EDC2E}" type="datetimeFigureOut">
              <a:rPr lang="en-US" smtClean="0"/>
              <a:pPr/>
              <a:t>8/26/2017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8722-8FF8-C148-94E7-5A67CA0620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28887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270F3-B151-2546-A08F-0ACAFF1EDC2E}" type="datetimeFigureOut">
              <a:rPr lang="en-US" smtClean="0"/>
              <a:pPr/>
              <a:t>8/26/2017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8722-8FF8-C148-94E7-5A67CA0620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6493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270F3-B151-2546-A08F-0ACAFF1EDC2E}" type="datetimeFigureOut">
              <a:rPr lang="en-US" smtClean="0"/>
              <a:pPr/>
              <a:t>8/26/2017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8722-8FF8-C148-94E7-5A67CA0620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89166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270F3-B151-2546-A08F-0ACAFF1EDC2E}" type="datetimeFigureOut">
              <a:rPr lang="en-US" smtClean="0"/>
              <a:pPr/>
              <a:t>8/26/2017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8722-8FF8-C148-94E7-5A67CA0620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54651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270F3-B151-2546-A08F-0ACAFF1EDC2E}" type="datetimeFigureOut">
              <a:rPr lang="en-US" smtClean="0"/>
              <a:pPr/>
              <a:t>8/26/2017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8722-8FF8-C148-94E7-5A67CA0620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67519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270F3-B151-2546-A08F-0ACAFF1EDC2E}" type="datetimeFigureOut">
              <a:rPr lang="en-US" smtClean="0"/>
              <a:pPr/>
              <a:t>8/26/2017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8722-8FF8-C148-94E7-5A67CA0620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31674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270F3-B151-2546-A08F-0ACAFF1EDC2E}" type="datetimeFigureOut">
              <a:rPr lang="en-US" smtClean="0"/>
              <a:pPr/>
              <a:t>8/26/2017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068722-8FF8-C148-94E7-5A67CA0620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32857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37079" y="359596"/>
            <a:ext cx="6524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Firstly the user login the systems.</a:t>
            </a:r>
          </a:p>
          <a:p>
            <a:r>
              <a:rPr lang="en-US" dirty="0" smtClean="0"/>
              <a:t>The password is defined under service. It is coming from SQL Server.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5400000">
            <a:off x="-793158" y="1276186"/>
            <a:ext cx="6514736" cy="42294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6374" y="945221"/>
            <a:ext cx="3555669" cy="492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01664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4113" y="94506"/>
            <a:ext cx="8736418" cy="56949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31167" y="719191"/>
            <a:ext cx="6526075" cy="46736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31167" y="452063"/>
            <a:ext cx="6536096" cy="2671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31167" y="4995119"/>
            <a:ext cx="2868222" cy="3977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93487" y="1811712"/>
            <a:ext cx="2263042" cy="8390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74127" y="3177140"/>
            <a:ext cx="1819360" cy="69621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890531" y="94506"/>
            <a:ext cx="31424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have two power plants.</a:t>
            </a:r>
          </a:p>
          <a:p>
            <a:r>
              <a:rPr lang="en-US" dirty="0" smtClean="0"/>
              <a:t>First power plants </a:t>
            </a:r>
            <a:r>
              <a:rPr lang="en-US" dirty="0" err="1" smtClean="0"/>
              <a:t>datas</a:t>
            </a:r>
            <a:r>
              <a:rPr lang="en-US" dirty="0" smtClean="0"/>
              <a:t> are ready. Second power plant has</a:t>
            </a:r>
          </a:p>
          <a:p>
            <a:r>
              <a:rPr lang="en-US" dirty="0"/>
              <a:t>o</a:t>
            </a:r>
            <a:r>
              <a:rPr lang="en-US" dirty="0" smtClean="0"/>
              <a:t>nly one data. It has not any </a:t>
            </a:r>
          </a:p>
          <a:p>
            <a:r>
              <a:rPr lang="en-US" dirty="0"/>
              <a:t>d</a:t>
            </a:r>
            <a:r>
              <a:rPr lang="en-US" dirty="0" smtClean="0"/>
              <a:t>etail data.</a:t>
            </a:r>
          </a:p>
          <a:p>
            <a:endParaRPr lang="en-US" dirty="0"/>
          </a:p>
          <a:p>
            <a:r>
              <a:rPr lang="en-US" dirty="0" smtClean="0"/>
              <a:t>SARIKAVAK RES = AIRRES RES</a:t>
            </a:r>
          </a:p>
          <a:p>
            <a:r>
              <a:rPr lang="en-US" dirty="0" smtClean="0"/>
              <a:t>KONYA JES= DENİZLİ TES</a:t>
            </a:r>
          </a:p>
          <a:p>
            <a:endParaRPr lang="en-US" dirty="0"/>
          </a:p>
          <a:p>
            <a:r>
              <a:rPr lang="en-US" dirty="0" smtClean="0"/>
              <a:t>AIRRES has detail </a:t>
            </a:r>
            <a:r>
              <a:rPr lang="en-US" dirty="0" err="1" smtClean="0"/>
              <a:t>datas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74186" y="2274182"/>
            <a:ext cx="1287354" cy="1287354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2180492" y="2956828"/>
            <a:ext cx="2708031" cy="11579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900246" y="3561536"/>
            <a:ext cx="4525108" cy="951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671538" y="4372708"/>
            <a:ext cx="2205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 does not have click </a:t>
            </a:r>
          </a:p>
          <a:p>
            <a:r>
              <a:rPr lang="en-US" dirty="0"/>
              <a:t>a</a:t>
            </a:r>
            <a:r>
              <a:rPr lang="en-US" dirty="0" smtClean="0"/>
              <a:t>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95512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4113" y="94506"/>
            <a:ext cx="8736418" cy="569498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55939" y="719191"/>
            <a:ext cx="6532766" cy="46736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890531" y="94506"/>
            <a:ext cx="31424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have the 19 wind turbines.</a:t>
            </a:r>
          </a:p>
          <a:p>
            <a:r>
              <a:rPr lang="en-US" dirty="0" smtClean="0"/>
              <a:t>You see the T18. It will change.</a:t>
            </a:r>
          </a:p>
          <a:p>
            <a:r>
              <a:rPr lang="en-US" dirty="0" smtClean="0"/>
              <a:t>T1,T2,T3,T3,</a:t>
            </a:r>
            <a:r>
              <a:rPr lang="mr-IN" dirty="0" smtClean="0"/>
              <a:t>…</a:t>
            </a:r>
            <a:r>
              <a:rPr lang="tr-TR" dirty="0" smtClean="0"/>
              <a:t>.,T19</a:t>
            </a:r>
          </a:p>
          <a:p>
            <a:endParaRPr lang="tr-TR" dirty="0"/>
          </a:p>
          <a:p>
            <a:r>
              <a:rPr lang="tr-TR" dirty="0" smtClean="0"/>
              <a:t>I </a:t>
            </a:r>
            <a:r>
              <a:rPr lang="tr-TR" dirty="0" err="1" smtClean="0"/>
              <a:t>will</a:t>
            </a:r>
            <a:r>
              <a:rPr lang="tr-TR" dirty="0" smtClean="0"/>
              <a:t> </a:t>
            </a:r>
            <a:r>
              <a:rPr lang="tr-TR" dirty="0" err="1" smtClean="0"/>
              <a:t>give</a:t>
            </a:r>
            <a:r>
              <a:rPr lang="tr-TR" dirty="0" smtClean="0"/>
              <a:t> </a:t>
            </a:r>
            <a:r>
              <a:rPr lang="tr-TR" dirty="0" err="1" smtClean="0"/>
              <a:t>you</a:t>
            </a:r>
            <a:r>
              <a:rPr lang="tr-TR" dirty="0" smtClean="0"/>
              <a:t> </a:t>
            </a:r>
            <a:r>
              <a:rPr lang="tr-TR" dirty="0" err="1" smtClean="0"/>
              <a:t>all</a:t>
            </a:r>
            <a:r>
              <a:rPr lang="tr-TR" dirty="0" smtClean="0"/>
              <a:t> </a:t>
            </a:r>
            <a:r>
              <a:rPr lang="tr-TR" dirty="0" err="1" smtClean="0"/>
              <a:t>wind</a:t>
            </a:r>
            <a:r>
              <a:rPr lang="tr-TR" dirty="0" smtClean="0"/>
              <a:t> </a:t>
            </a:r>
            <a:r>
              <a:rPr lang="tr-TR" dirty="0" err="1" smtClean="0"/>
              <a:t>turbines</a:t>
            </a:r>
            <a:endParaRPr lang="tr-TR" dirty="0" smtClean="0"/>
          </a:p>
          <a:p>
            <a:r>
              <a:rPr lang="tr-TR" dirty="0" err="1" smtClean="0"/>
              <a:t>Location</a:t>
            </a:r>
            <a:r>
              <a:rPr lang="tr-TR" dirty="0" smtClean="0"/>
              <a:t>.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10620" y="4890498"/>
            <a:ext cx="6557538" cy="5023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31168" y="420099"/>
            <a:ext cx="6557537" cy="6169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99230" y="1737566"/>
            <a:ext cx="1047948" cy="50329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47178" y="2288303"/>
            <a:ext cx="1047948" cy="5032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61904" y="2992842"/>
            <a:ext cx="1047948" cy="50329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63981" y="1583764"/>
            <a:ext cx="1047948" cy="50329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06953" y="3183360"/>
            <a:ext cx="1047948" cy="50329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01834" y="2179729"/>
            <a:ext cx="1047948" cy="50329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89781" y="1360707"/>
            <a:ext cx="1047948" cy="5032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19693" y="1639489"/>
            <a:ext cx="895132" cy="8951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99426" y="1995063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S1</a:t>
            </a:r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72127" y="5124517"/>
            <a:ext cx="895132" cy="89513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951860" y="5480091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S2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52759" y="5195595"/>
            <a:ext cx="895132" cy="89513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432492" y="5551169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1154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076093" y="94506"/>
            <a:ext cx="6956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There is one wind turbine detail page. When the user click the one wind</a:t>
            </a:r>
          </a:p>
          <a:p>
            <a:r>
              <a:rPr lang="en-US" dirty="0" smtClean="0"/>
              <a:t>Turbine the data is coming.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5400000">
            <a:off x="-793158" y="1276186"/>
            <a:ext cx="6514736" cy="42294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9884" y="915715"/>
            <a:ext cx="3685931" cy="4934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9884" y="1268375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39884" y="1637707"/>
            <a:ext cx="3533531" cy="15275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4173415" y="2321170"/>
            <a:ext cx="2965939" cy="80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244862" y="2203938"/>
            <a:ext cx="3824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data is coming like current project.</a:t>
            </a:r>
          </a:p>
          <a:p>
            <a:r>
              <a:rPr lang="en-US" dirty="0" smtClean="0"/>
              <a:t>Every turbine has data table in SQL.</a:t>
            </a:r>
          </a:p>
        </p:txBody>
      </p:sp>
      <p:sp>
        <p:nvSpPr>
          <p:cNvPr id="20" name="Oval 19"/>
          <p:cNvSpPr/>
          <p:nvPr/>
        </p:nvSpPr>
        <p:spPr>
          <a:xfrm>
            <a:off x="3610708" y="3165231"/>
            <a:ext cx="855784" cy="7971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4463834" y="3552092"/>
            <a:ext cx="1737674" cy="11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201508" y="3390931"/>
            <a:ext cx="5467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wind direction of wind turbine. It has in the table.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9207" y="94506"/>
            <a:ext cx="9284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S1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xmlns="" val="427328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076093" y="94506"/>
            <a:ext cx="6956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page like list view.</a:t>
            </a:r>
          </a:p>
          <a:p>
            <a:r>
              <a:rPr lang="en-US" dirty="0" smtClean="0"/>
              <a:t>The turbines does not show on the map, it shows on the list.</a:t>
            </a:r>
          </a:p>
          <a:p>
            <a:r>
              <a:rPr lang="en-US" dirty="0" smtClean="0"/>
              <a:t>We have 19 turbines.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5400000">
            <a:off x="-793158" y="1276186"/>
            <a:ext cx="6514736" cy="422949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99207" y="94506"/>
            <a:ext cx="9284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S2</a:t>
            </a:r>
            <a:endParaRPr lang="en-US" sz="6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6491" y="926122"/>
            <a:ext cx="3714879" cy="485379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777023" y="1486503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86253" y="1951838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T2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86253" y="238602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86254" y="2843225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62808" y="3300422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51085" y="3757623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T6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751085" y="4238269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39362" y="4672025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T8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09471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076093" y="94506"/>
            <a:ext cx="6956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will explain this page later. Your trend view is not suitable for me.</a:t>
            </a:r>
          </a:p>
          <a:p>
            <a:r>
              <a:rPr lang="en-US" dirty="0" smtClean="0"/>
              <a:t>We have professional customer. I want the same design.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5400000">
            <a:off x="-793158" y="1276186"/>
            <a:ext cx="6514736" cy="422949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99207" y="94506"/>
            <a:ext cx="9284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S3</a:t>
            </a:r>
            <a:endParaRPr lang="en-US" sz="6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1496" y="902676"/>
            <a:ext cx="3666042" cy="487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8792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220</Words>
  <Application>Microsoft Office PowerPoint</Application>
  <PresentationFormat>Произвольный</PresentationFormat>
  <Paragraphs>44</Paragraphs>
  <Slides>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7" baseType="lpstr">
      <vt:lpstr>Office Theme</vt:lpstr>
      <vt:lpstr>Слайд 1</vt:lpstr>
      <vt:lpstr>Слайд 2</vt:lpstr>
      <vt:lpstr>Слайд 3</vt:lpstr>
      <vt:lpstr>Слайд 4</vt:lpstr>
      <vt:lpstr>Слайд 5</vt:lpstr>
      <vt:lpstr>Слайд 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Oleg Shyshka</cp:lastModifiedBy>
  <cp:revision>6</cp:revision>
  <dcterms:created xsi:type="dcterms:W3CDTF">2017-08-17T21:42:10Z</dcterms:created>
  <dcterms:modified xsi:type="dcterms:W3CDTF">2017-08-26T11:27:58Z</dcterms:modified>
</cp:coreProperties>
</file>